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2" r:id="rId5"/>
    <p:sldId id="263" r:id="rId6"/>
    <p:sldId id="264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466A5-F986-4B0C-821E-D272DFF9FD75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A8CF0-BE62-4E93-A6D9-17FA064C69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108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498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27F77-8E13-E999-6264-A843FE49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0BE36-6514-2BF5-93A8-A7CF74D15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8FBDB-FE9B-9560-2AD3-6977A9C4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5F26A-7E7A-E4D0-53F3-3664A8A47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08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071FA-9600-09BF-3D8F-13582C4D0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14FA2-3592-2E64-8986-07FA9D59A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C0D1DD-CE25-EAD8-E8B0-B6D44B1AE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71020-FAC8-DEE7-EB06-5D34C9718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427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D27FE-D85F-356D-CB58-E24C96AD4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80AD8-5A79-2F7F-A850-0342A358D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E435F-B5C5-20C6-92D8-3FDBAEEF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3328-28D6-8A03-E9DC-9E305711A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726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635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79CC-935F-04FE-B74D-CDC1D244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CC6C7-7B18-CA80-B736-8DF2498E1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C3E8-43BB-8C28-98A1-88AB1B7B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3D16F-2FE9-B587-9117-81AC8168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EF681-CD70-DACE-AA0A-B298B60E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596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067E-4F83-4A2B-912E-514EB378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C54FC-9E10-1D83-26B6-37A6AB37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C884-3382-F9A2-ACC3-10F7FE05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6400-8261-46B6-6270-F628BB0B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EE84-7885-F8D7-0898-4CADC2D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436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10857-6DCF-BA8A-09CF-0732BE9C3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B6642-43CF-9D49-0B1D-34B1E810C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6EF5D-1D8A-CB95-5AC8-4EB09208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17C2-2BCA-EAC4-16FC-656D29A1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BAAA4-6572-6765-D76A-9D65F773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65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2D82-771C-E3B8-DB27-9681F1B9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8A315-8C87-6FA9-6C7D-F38A2913A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29C70-C196-8BCE-A19F-7CDCE027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4B993-7BC9-E916-1718-9B65199B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9D5D1-DC6A-7058-B678-63E18D46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39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2557-3214-741A-85B5-E722676C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54CD1-85FB-3478-7FA1-FEC232DEA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E1F8-1A96-2744-7C24-8414EB48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4AF3-B4C3-145C-2DF6-E55FF886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8E83-3E5B-1446-7284-CF58EFAD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276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86E7-8E4F-B9CF-7115-7C9734A0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69CCF-1CEA-0C56-4EB6-4258F458D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E7A7C-CB68-BB6D-1B0B-56DB70774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E0BB3-CA5E-C794-0EC7-44D4F72F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6B744-D84D-407C-D9D2-6A24D357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E7F2A-7374-C00B-AB0D-636DEEC6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907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7C1C-2D40-5537-A1E1-178F72F7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543D0-A7BC-D464-F54C-8513D67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5ABDB-D6F6-FA14-5FC7-C4757473E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5C9C2-AFE9-E5C0-D737-CC1023254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EFECD-A31D-A51A-E9D2-390D4E86F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96094-4C12-1B18-1BB5-F8CAC02E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48E75-BEC2-7295-8BB7-3BD127A9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20931-265F-4D35-713A-F0A51889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00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5C1B-60D6-88A5-8B87-4B37EC8F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E2892-1AE9-3B25-99BA-E990BDED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5F388-5C79-3446-19DE-D2D87C75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D2949-092E-4DAD-76B6-771DDA27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82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D59D0-A51A-28F6-FC3D-4AB0DDB8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CA6EE-5B4A-568E-7646-C5F062F4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D6B21-F934-D181-6077-F4AF0992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380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CD5A-8F98-5A2E-A2B6-6489DAFB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FCF6-E090-1395-3B64-0BB0CD9A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216DE-6718-430B-739A-5F34305D7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0E7FF-84D8-381E-27C7-20CA67FB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F3F57-94E5-FD8C-1002-11D07134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C6A76-8C83-ED3C-9077-5339B34C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850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F006-557E-9D0D-997A-DDBE0DA1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FA806-8C13-304D-E492-69D0E619B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FA779-AA35-AAD5-880A-2C2E8682B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899D2-6982-4A20-259E-DFCE40DE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41CDF-1C2B-001A-8F90-27B69BC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97B72-BF5B-7CAE-8A35-A1AC5F70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008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4E2B7-1226-7FE1-50EB-411DEF30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7A9A1-CD7D-113C-A360-23E90A51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8D08-80A7-C9E1-E8CB-11CB4E4B0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D678-9F32-48D4-872C-365FC56D5707}" type="datetimeFigureOut">
              <a:rPr lang="en-NZ" smtClean="0"/>
              <a:t>17/09/2025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99F47-18CA-7F9F-031D-80FE79048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E231-8680-54BD-6E66-CDDBDBB48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234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5950F-49FB-D188-5192-B770B5723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980" y="2293151"/>
            <a:ext cx="5486400" cy="227169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/>
              <a:t>Junior High School Competition</a:t>
            </a:r>
            <a:br>
              <a:rPr lang="en-US" sz="4800" dirty="0"/>
            </a:br>
            <a:r>
              <a:rPr lang="en-US" sz="4800" dirty="0"/>
              <a:t>2025</a:t>
            </a:r>
            <a:endParaRPr lang="en-NZ" sz="4800" dirty="0"/>
          </a:p>
        </p:txBody>
      </p:sp>
      <p:pic>
        <p:nvPicPr>
          <p:cNvPr id="9" name="Picture 8" descr="A logo of a basketball&#10;&#10;AI-generated content may be incorrect.">
            <a:extLst>
              <a:ext uri="{FF2B5EF4-FFF2-40B4-BE49-F238E27FC236}">
                <a16:creationId xmlns:a16="http://schemas.microsoft.com/office/drawing/2014/main" id="{83F699F8-D91F-7BE3-E6F4-D3666E5A9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  <p:pic>
        <p:nvPicPr>
          <p:cNvPr id="5" name="Picture 4" descr="A basketball court with people in the back&#10;&#10;AI-generated content may be incorrect.">
            <a:extLst>
              <a:ext uri="{FF2B5EF4-FFF2-40B4-BE49-F238E27FC236}">
                <a16:creationId xmlns:a16="http://schemas.microsoft.com/office/drawing/2014/main" id="{CB446107-2A91-26AA-A776-022A3628D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EA39F-D5E7-8BF9-E8CD-277F4CA5B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BB2488-DD69-10EB-5937-7F6B6DEC929D}"/>
              </a:ext>
            </a:extLst>
          </p:cNvPr>
          <p:cNvSpPr txBox="1">
            <a:spLocks/>
          </p:cNvSpPr>
          <p:nvPr/>
        </p:nvSpPr>
        <p:spPr>
          <a:xfrm>
            <a:off x="1246028" y="1850372"/>
            <a:ext cx="4240371" cy="3391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Dates Term 4</a:t>
            </a:r>
          </a:p>
          <a:p>
            <a:r>
              <a:rPr lang="en-NZ" sz="2400" dirty="0"/>
              <a:t>10</a:t>
            </a:r>
            <a:r>
              <a:rPr lang="en-NZ" sz="2400" baseline="30000" dirty="0"/>
              <a:t>th</a:t>
            </a:r>
            <a:r>
              <a:rPr lang="en-NZ" sz="2400" dirty="0"/>
              <a:t> October – ILT Stadium</a:t>
            </a:r>
          </a:p>
          <a:p>
            <a:r>
              <a:rPr lang="en-NZ" sz="2400" dirty="0"/>
              <a:t> 17</a:t>
            </a:r>
            <a:r>
              <a:rPr lang="en-NZ" sz="2400" baseline="30000" dirty="0"/>
              <a:t>th</a:t>
            </a:r>
            <a:r>
              <a:rPr lang="en-NZ" sz="2400" dirty="0"/>
              <a:t> October – ILT Stadium</a:t>
            </a:r>
          </a:p>
          <a:p>
            <a:r>
              <a:rPr lang="en-NZ" sz="2400" dirty="0"/>
              <a:t> 24</a:t>
            </a:r>
            <a:r>
              <a:rPr lang="en-NZ" sz="2400" baseline="30000" dirty="0"/>
              <a:t>th</a:t>
            </a:r>
            <a:r>
              <a:rPr lang="en-NZ" sz="2400" dirty="0"/>
              <a:t>  October – ILT Stadium</a:t>
            </a:r>
          </a:p>
          <a:p>
            <a:r>
              <a:rPr lang="en-NZ" sz="2400" dirty="0"/>
              <a:t>31</a:t>
            </a:r>
            <a:r>
              <a:rPr lang="en-NZ" sz="2400" baseline="30000" dirty="0"/>
              <a:t>st</a:t>
            </a:r>
            <a:r>
              <a:rPr lang="en-NZ" sz="2400" dirty="0"/>
              <a:t> October– NO GAMES</a:t>
            </a:r>
          </a:p>
          <a:p>
            <a:r>
              <a:rPr lang="en-NZ" sz="2400" dirty="0"/>
              <a:t>7</a:t>
            </a:r>
            <a:r>
              <a:rPr lang="en-NZ" sz="2400" baseline="30000" dirty="0"/>
              <a:t>th</a:t>
            </a:r>
            <a:r>
              <a:rPr lang="en-NZ" sz="2400" dirty="0"/>
              <a:t> November – ILT Stadium + Schools</a:t>
            </a:r>
          </a:p>
          <a:p>
            <a:r>
              <a:rPr lang="en-NZ" sz="2400" dirty="0"/>
              <a:t>14</a:t>
            </a:r>
            <a:r>
              <a:rPr lang="en-NZ" sz="2400" baseline="30000" dirty="0"/>
              <a:t>th</a:t>
            </a:r>
            <a:r>
              <a:rPr lang="en-NZ" sz="2400" dirty="0"/>
              <a:t> November – ILT Stadium</a:t>
            </a:r>
          </a:p>
          <a:p>
            <a:r>
              <a:rPr lang="en-NZ" sz="2400" dirty="0"/>
              <a:t>21</a:t>
            </a:r>
            <a:r>
              <a:rPr lang="en-NZ" sz="2400" baseline="30000" dirty="0"/>
              <a:t>st</a:t>
            </a:r>
            <a:r>
              <a:rPr lang="en-NZ" sz="2400" dirty="0"/>
              <a:t> November – ILT Stadium</a:t>
            </a:r>
          </a:p>
        </p:txBody>
      </p:sp>
      <p:pic>
        <p:nvPicPr>
          <p:cNvPr id="7" name="Picture 6" descr="A logo of a basketball&#10;&#10;AI-generated content may be incorrect.">
            <a:extLst>
              <a:ext uri="{FF2B5EF4-FFF2-40B4-BE49-F238E27FC236}">
                <a16:creationId xmlns:a16="http://schemas.microsoft.com/office/drawing/2014/main" id="{703FEC4D-948C-E78E-56CD-52ACBAD66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C228C-4003-8FD3-B446-5E97DD62291F}"/>
              </a:ext>
            </a:extLst>
          </p:cNvPr>
          <p:cNvSpPr txBox="1">
            <a:spLocks/>
          </p:cNvSpPr>
          <p:nvPr/>
        </p:nvSpPr>
        <p:spPr>
          <a:xfrm>
            <a:off x="1246029" y="770604"/>
            <a:ext cx="4240371" cy="1143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Grades</a:t>
            </a:r>
          </a:p>
          <a:p>
            <a:r>
              <a:rPr lang="en-NZ" sz="2400" dirty="0"/>
              <a:t>Boys Grade</a:t>
            </a:r>
          </a:p>
          <a:p>
            <a:r>
              <a:rPr lang="en-NZ" sz="2400" dirty="0"/>
              <a:t>Girls Grade</a:t>
            </a:r>
          </a:p>
        </p:txBody>
      </p:sp>
      <p:pic>
        <p:nvPicPr>
          <p:cNvPr id="8" name="Picture 7" descr="A group of girls holding certificates in front of a basketball hoop&#10;&#10;AI-generated content may be incorrect.">
            <a:extLst>
              <a:ext uri="{FF2B5EF4-FFF2-40B4-BE49-F238E27FC236}">
                <a16:creationId xmlns:a16="http://schemas.microsoft.com/office/drawing/2014/main" id="{0C00BB16-9926-9AA1-B87E-DCCD2EC18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4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47996-DA7B-6F4A-F023-F39FD7EE2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05325-FB35-93EF-6258-FC441F79F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922" y="274557"/>
            <a:ext cx="2409095" cy="102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Costs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4F54CD-A13C-25A2-2774-90D18DEA949F}"/>
              </a:ext>
            </a:extLst>
          </p:cNvPr>
          <p:cNvSpPr txBox="1">
            <a:spLocks/>
          </p:cNvSpPr>
          <p:nvPr/>
        </p:nvSpPr>
        <p:spPr>
          <a:xfrm>
            <a:off x="1275666" y="1578223"/>
            <a:ext cx="4527606" cy="473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ea typeface="+mn-ea"/>
                <a:cs typeface="+mn-cs"/>
              </a:rPr>
              <a:t>SBA Costs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$45.00 per player invoiced to school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ea typeface="+mn-ea"/>
                <a:cs typeface="+mn-cs"/>
              </a:rPr>
              <a:t>BBNZ Levy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U14 $5.00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15-19 $10.00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20+ $15.00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SBA will have an open session tonight after this meeting, and available to help with any issues that come up prior or during the competition.</a:t>
            </a:r>
          </a:p>
        </p:txBody>
      </p:sp>
      <p:pic>
        <p:nvPicPr>
          <p:cNvPr id="8" name="Picture 7" descr="A logo of a basketball&#10;&#10;AI-generated content may be incorrect.">
            <a:extLst>
              <a:ext uri="{FF2B5EF4-FFF2-40B4-BE49-F238E27FC236}">
                <a16:creationId xmlns:a16="http://schemas.microsoft.com/office/drawing/2014/main" id="{37800924-C6C9-4F35-D084-B7FAD11C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  <p:pic>
        <p:nvPicPr>
          <p:cNvPr id="6" name="Picture 5" descr="A group of boys holding certificates in front of a basketball hoop&#10;&#10;AI-generated content may be incorrect.">
            <a:extLst>
              <a:ext uri="{FF2B5EF4-FFF2-40B4-BE49-F238E27FC236}">
                <a16:creationId xmlns:a16="http://schemas.microsoft.com/office/drawing/2014/main" id="{217ED693-3A00-99F7-0206-654EFF1AD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5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1413-0AF1-C403-90D5-DD315866D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CA7A-D33B-598D-26AB-66FD16220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516" y="89468"/>
            <a:ext cx="10492967" cy="102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GAMEDAY (Team Code - 1)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8FF2E-21FB-2215-7B17-501852B32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49" y="1186687"/>
            <a:ext cx="9410699" cy="4469591"/>
          </a:xfrm>
          <a:prstGeom prst="rect">
            <a:avLst/>
          </a:prstGeom>
        </p:spPr>
      </p:pic>
      <p:pic>
        <p:nvPicPr>
          <p:cNvPr id="10" name="Picture 9" descr="A logo of a basketball&#10;&#10;AI-generated content may be incorrect.">
            <a:extLst>
              <a:ext uri="{FF2B5EF4-FFF2-40B4-BE49-F238E27FC236}">
                <a16:creationId xmlns:a16="http://schemas.microsoft.com/office/drawing/2014/main" id="{31D0FB55-2D0F-B0D2-13BC-F76C75529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1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9634A-9DCE-065F-5064-E3FBCF4DD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AA5A-0047-B26D-AB72-29E360A19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516" y="89468"/>
            <a:ext cx="10492967" cy="102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GAMEDAY (Team Code - 2)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AAC61-6136-E042-9295-4E8150514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226201"/>
            <a:ext cx="9386886" cy="4453382"/>
          </a:xfrm>
          <a:prstGeom prst="rect">
            <a:avLst/>
          </a:prstGeom>
        </p:spPr>
      </p:pic>
      <p:pic>
        <p:nvPicPr>
          <p:cNvPr id="7" name="Picture 6" descr="A logo of a basketball&#10;&#10;AI-generated content may be incorrect.">
            <a:extLst>
              <a:ext uri="{FF2B5EF4-FFF2-40B4-BE49-F238E27FC236}">
                <a16:creationId xmlns:a16="http://schemas.microsoft.com/office/drawing/2014/main" id="{F0BCF2CB-06FA-84D5-514E-51A4AEDFE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CBB2-9FCB-52FD-08D7-1FAA18527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5CC6-872B-F68B-1B20-47F989575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516" y="89468"/>
            <a:ext cx="10492967" cy="102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GAMEDAY (Team Code - 3)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6F456-AAF0-CC45-F8F1-50D6A36D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186687"/>
            <a:ext cx="9363074" cy="4442335"/>
          </a:xfrm>
          <a:prstGeom prst="rect">
            <a:avLst/>
          </a:prstGeom>
        </p:spPr>
      </p:pic>
      <p:pic>
        <p:nvPicPr>
          <p:cNvPr id="7" name="Picture 6" descr="A logo of a basketball&#10;&#10;AI-generated content may be incorrect.">
            <a:extLst>
              <a:ext uri="{FF2B5EF4-FFF2-40B4-BE49-F238E27FC236}">
                <a16:creationId xmlns:a16="http://schemas.microsoft.com/office/drawing/2014/main" id="{5156BB4E-1C37-E567-761A-4A869C790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4905D-DB18-527D-91E8-A8A446A03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67A4-AF01-CACE-EC8D-48AC46BE0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1538570"/>
            <a:ext cx="6004993" cy="4237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dirty="0"/>
              <a:t>All Grades</a:t>
            </a:r>
            <a:br>
              <a:rPr lang="en-US" sz="2000" dirty="0"/>
            </a:br>
            <a:r>
              <a:rPr lang="en-US" sz="2000" dirty="0"/>
              <a:t>4x8 min running clock quarters</a:t>
            </a:r>
            <a:br>
              <a:rPr lang="en-US" sz="2000" dirty="0"/>
            </a:br>
            <a:r>
              <a:rPr lang="en-US" sz="2000" dirty="0"/>
              <a:t>stop clock in last 2 mins if game is within 6 points</a:t>
            </a:r>
            <a:br>
              <a:rPr lang="en-US" sz="2000" dirty="0"/>
            </a:br>
            <a:r>
              <a:rPr lang="en-US" sz="2000" dirty="0"/>
              <a:t>Mouth guards must be worn by all players</a:t>
            </a:r>
            <a:br>
              <a:rPr lang="en-US" sz="2000" dirty="0"/>
            </a:br>
            <a:r>
              <a:rPr lang="en-US" sz="2000" dirty="0"/>
              <a:t>No jewelry to be worn while playing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Once up by 15+ points, teams must retreat to opposite 3pt line after a basket.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Failure to implement these rules will result in an investigation which could result in loss of points on results table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12FC0-843E-F75D-6747-C2508FE2CF5E}"/>
              </a:ext>
            </a:extLst>
          </p:cNvPr>
          <p:cNvSpPr txBox="1">
            <a:spLocks/>
          </p:cNvSpPr>
          <p:nvPr/>
        </p:nvSpPr>
        <p:spPr>
          <a:xfrm>
            <a:off x="7531610" y="1876988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EF9C72-4233-F2D2-6730-AB20B1FC2961}"/>
              </a:ext>
            </a:extLst>
          </p:cNvPr>
          <p:cNvSpPr txBox="1">
            <a:spLocks/>
          </p:cNvSpPr>
          <p:nvPr/>
        </p:nvSpPr>
        <p:spPr>
          <a:xfrm>
            <a:off x="1595056" y="90535"/>
            <a:ext cx="4526750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Rules for each grade</a:t>
            </a:r>
          </a:p>
        </p:txBody>
      </p:sp>
      <p:pic>
        <p:nvPicPr>
          <p:cNvPr id="9" name="Picture 8" descr="A logo of a basketball&#10;&#10;AI-generated content may be incorrect.">
            <a:extLst>
              <a:ext uri="{FF2B5EF4-FFF2-40B4-BE49-F238E27FC236}">
                <a16:creationId xmlns:a16="http://schemas.microsoft.com/office/drawing/2014/main" id="{2CB762E0-A609-1BDF-B6AA-394FB3631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  <p:pic>
        <p:nvPicPr>
          <p:cNvPr id="6" name="Picture 5" descr="A group of girls holding certificates in front of a basketball hoop&#10;&#10;AI-generated content may be incorrect.">
            <a:extLst>
              <a:ext uri="{FF2B5EF4-FFF2-40B4-BE49-F238E27FC236}">
                <a16:creationId xmlns:a16="http://schemas.microsoft.com/office/drawing/2014/main" id="{DDB6172F-6626-E0DC-AE0C-A691E1B68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2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521B-518C-7E4D-1165-262671331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7D58-7821-C39E-1473-C7C65EB1C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557619"/>
            <a:ext cx="5269116" cy="37427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dirty="0"/>
              <a:t>- A Grade Boys Champions</a:t>
            </a:r>
            <a:br>
              <a:rPr lang="en-US" sz="2400" dirty="0"/>
            </a:br>
            <a:r>
              <a:rPr lang="en-US" sz="2400" dirty="0"/>
              <a:t>- A Grade Girls Champions if applicable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SBA </a:t>
            </a:r>
            <a:r>
              <a:rPr lang="en-US" sz="2400" dirty="0" err="1"/>
              <a:t>Miniball</a:t>
            </a:r>
            <a:r>
              <a:rPr lang="en-US" sz="2400" dirty="0"/>
              <a:t> Service Award</a:t>
            </a:r>
            <a:br>
              <a:rPr lang="en-US" sz="2400" dirty="0"/>
            </a:br>
            <a:r>
              <a:rPr lang="en-US" sz="2400" dirty="0"/>
              <a:t>- SBA </a:t>
            </a:r>
            <a:r>
              <a:rPr lang="en-US" sz="2400" dirty="0" err="1"/>
              <a:t>Miniball</a:t>
            </a:r>
            <a:r>
              <a:rPr lang="en-US" sz="2400" dirty="0"/>
              <a:t> Referee Potential Award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There will also be player of the day awards available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D92E89-7B77-82F5-7F64-D98F28CE471A}"/>
              </a:ext>
            </a:extLst>
          </p:cNvPr>
          <p:cNvSpPr txBox="1">
            <a:spLocks/>
          </p:cNvSpPr>
          <p:nvPr/>
        </p:nvSpPr>
        <p:spPr>
          <a:xfrm>
            <a:off x="7531610" y="1876988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C15FBB-BC74-D693-636E-45467A1AF229}"/>
              </a:ext>
            </a:extLst>
          </p:cNvPr>
          <p:cNvSpPr txBox="1">
            <a:spLocks/>
          </p:cNvSpPr>
          <p:nvPr/>
        </p:nvSpPr>
        <p:spPr>
          <a:xfrm>
            <a:off x="1482386" y="508470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Awards</a:t>
            </a:r>
          </a:p>
        </p:txBody>
      </p:sp>
      <p:pic>
        <p:nvPicPr>
          <p:cNvPr id="9" name="Picture 8" descr="A logo of a basketball&#10;&#10;AI-generated content may be incorrect.">
            <a:extLst>
              <a:ext uri="{FF2B5EF4-FFF2-40B4-BE49-F238E27FC236}">
                <a16:creationId xmlns:a16="http://schemas.microsoft.com/office/drawing/2014/main" id="{3E930FA6-5FD8-7A74-59A5-28E35E4EB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  <p:pic>
        <p:nvPicPr>
          <p:cNvPr id="7" name="Picture 6" descr="A group of boys holding signs in front of a basketball hoop&#10;&#10;AI-generated content may be incorrect.">
            <a:extLst>
              <a:ext uri="{FF2B5EF4-FFF2-40B4-BE49-F238E27FC236}">
                <a16:creationId xmlns:a16="http://schemas.microsoft.com/office/drawing/2014/main" id="{4EE3B8F7-592A-182D-3DA3-48D35075A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5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254</Words>
  <Application>Microsoft Office PowerPoint</Application>
  <PresentationFormat>Widescreen</PresentationFormat>
  <Paragraphs>34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Junior High School Competition 2025</vt:lpstr>
      <vt:lpstr>PowerPoint Presentation</vt:lpstr>
      <vt:lpstr>Costs</vt:lpstr>
      <vt:lpstr>GAMEDAY (Team Code - 1)</vt:lpstr>
      <vt:lpstr>GAMEDAY (Team Code - 2)</vt:lpstr>
      <vt:lpstr>GAMEDAY (Team Code - 3)</vt:lpstr>
      <vt:lpstr>All Grades 4x8 min running clock quarters stop clock in last 2 mins if game is within 6 points Mouth guards must be worn by all players No jewelry to be worn while playing  Once up by 15+ points, teams must retreat to opposite 3pt line after a basket.  Failure to implement these rules will result in an investigation which could result in loss of points on results table  </vt:lpstr>
      <vt:lpstr>- A Grade Boys Champions - A Grade Girls Champions if applicable  - SBA Miniball Service Award - SBA Miniball Referee Potential Award  There will also be player of the day awards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Auld</dc:creator>
  <cp:lastModifiedBy>John Auld</cp:lastModifiedBy>
  <cp:revision>6</cp:revision>
  <dcterms:created xsi:type="dcterms:W3CDTF">2025-04-29T05:12:15Z</dcterms:created>
  <dcterms:modified xsi:type="dcterms:W3CDTF">2025-09-17T07:46:09Z</dcterms:modified>
</cp:coreProperties>
</file>